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2" r:id="rId2"/>
    <p:sldMasterId id="2147483734" r:id="rId3"/>
    <p:sldMasterId id="2147483746" r:id="rId4"/>
    <p:sldMasterId id="2147483782" r:id="rId5"/>
    <p:sldMasterId id="2147483806" r:id="rId6"/>
  </p:sldMasterIdLst>
  <p:notesMasterIdLst>
    <p:notesMasterId r:id="rId16"/>
  </p:notesMasterIdLst>
  <p:handoutMasterIdLst>
    <p:handoutMasterId r:id="rId17"/>
  </p:handoutMasterIdLst>
  <p:sldIdLst>
    <p:sldId id="803" r:id="rId7"/>
    <p:sldId id="804" r:id="rId8"/>
    <p:sldId id="806" r:id="rId9"/>
    <p:sldId id="807" r:id="rId10"/>
    <p:sldId id="808" r:id="rId11"/>
    <p:sldId id="814" r:id="rId12"/>
    <p:sldId id="815" r:id="rId13"/>
    <p:sldId id="809" r:id="rId14"/>
    <p:sldId id="812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F16AA9D-660A-4EF7-BBFD-90D368BD96F6}">
          <p14:sldIdLst>
            <p14:sldId id="803"/>
            <p14:sldId id="804"/>
            <p14:sldId id="806"/>
            <p14:sldId id="807"/>
            <p14:sldId id="808"/>
            <p14:sldId id="814"/>
            <p14:sldId id="815"/>
            <p14:sldId id="809"/>
            <p14:sldId id="8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36"/>
    <a:srgbClr val="173A8D"/>
    <a:srgbClr val="C9A093"/>
    <a:srgbClr val="0F2741"/>
    <a:srgbClr val="F1F1F1"/>
    <a:srgbClr val="003374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543" autoAdjust="0"/>
  </p:normalViewPr>
  <p:slideViewPr>
    <p:cSldViewPr snapToGrid="0">
      <p:cViewPr>
        <p:scale>
          <a:sx n="73" d="100"/>
          <a:sy n="73" d="100"/>
        </p:scale>
        <p:origin x="-48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A79C40A0-60A9-4839-A01C-3CF7E1B376D6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DC5B4641-4CF1-4441-9B62-0081AA711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6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>
            <a:extLst>
              <a:ext uri="{FF2B5EF4-FFF2-40B4-BE49-F238E27FC236}">
                <a16:creationId xmlns:a16="http://schemas.microsoft.com/office/drawing/2014/main" xmlns="" id="{F06F1095-BF0E-4DBB-BB56-A61B2910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0FD27D99-B261-4E03-993A-0A3A8769C2B1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9D6073B6-381C-4C45-BD10-63F89E57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E77D44E3-0AC8-4F29-BAC6-44F62A76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05B0ABA-18E7-43B9-841E-E71FEB0604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B5F3E9F2-4EEA-458E-AD54-D30A87EB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18" y="32493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Наименование бережливого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39877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3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1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4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8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5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1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0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8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0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4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6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6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7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0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4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9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5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3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7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6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6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6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5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60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1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2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4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2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0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5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4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4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228235-C77B-4780-893C-50BF4ADC2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/>
          <a:stretch/>
        </p:blipFill>
        <p:spPr>
          <a:xfrm>
            <a:off x="0" y="0"/>
            <a:ext cx="9144000" cy="66414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FDE4A9-EC82-42D7-92AC-4DB1E2E4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18" y="32493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Наименование бережливого проекта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947345-B7C7-432A-B508-D66174F91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27D99-B261-4E03-993A-0A3A8769C2B1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F27398-3365-4D27-A7BF-1B4C19EE2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D2C1B3-A09A-435C-989E-CD3A14A82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0ABA-18E7-43B9-841E-E71FEB0604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3DE2865-37AD-413F-A6BB-A4E8B6F05587}"/>
              </a:ext>
            </a:extLst>
          </p:cNvPr>
          <p:cNvSpPr/>
          <p:nvPr userDrawn="1"/>
        </p:nvSpPr>
        <p:spPr>
          <a:xfrm>
            <a:off x="454084" y="324196"/>
            <a:ext cx="8235834" cy="7398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1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D27D99-B261-4E03-993A-0A3A8769C2B1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5B0ABA-18E7-43B9-841E-E71FEB0604BD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3A6ED9-9A83-4EA9-B7CC-E983F6725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/>
          <a:stretch/>
        </p:blipFill>
        <p:spPr>
          <a:xfrm>
            <a:off x="0" y="0"/>
            <a:ext cx="9144000" cy="66414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D27D99-B261-4E03-993A-0A3A8769C2B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5B0ABA-18E7-43B9-841E-E71FEB0604B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3A6ED9-9A83-4EA9-B7CC-E983F6725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/>
          <a:stretch/>
        </p:blipFill>
        <p:spPr>
          <a:xfrm>
            <a:off x="0" y="0"/>
            <a:ext cx="9144000" cy="66414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8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D27D99-B261-4E03-993A-0A3A8769C2B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5B0ABA-18E7-43B9-841E-E71FEB0604B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3A6ED9-9A83-4EA9-B7CC-E983F6725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/>
          <a:stretch/>
        </p:blipFill>
        <p:spPr>
          <a:xfrm>
            <a:off x="0" y="0"/>
            <a:ext cx="9144000" cy="66414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3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D27D99-B261-4E03-993A-0A3A8769C2B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5B0ABA-18E7-43B9-841E-E71FEB0604B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3A6ED9-9A83-4EA9-B7CC-E983F6725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/>
          <a:stretch/>
        </p:blipFill>
        <p:spPr>
          <a:xfrm>
            <a:off x="0" y="0"/>
            <a:ext cx="9144000" cy="66414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9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D27D99-B261-4E03-993A-0A3A8769C2B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30.04.2026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5B0ABA-18E7-43B9-841E-E71FEB0604B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3A6ED9-9A83-4EA9-B7CC-E983F6725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/>
          <a:stretch/>
        </p:blipFill>
        <p:spPr>
          <a:xfrm>
            <a:off x="0" y="0"/>
            <a:ext cx="9144000" cy="66414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1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9 мая\56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164772"/>
            <a:ext cx="9009016" cy="45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Отдел организации медицинской профилактики\Мясникова\9 мая Фото\Архипов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9" y="182880"/>
            <a:ext cx="6479177" cy="647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9 мая\my_450174.jpg.750x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2000" r="20560" b="2000"/>
          <a:stretch/>
        </p:blipFill>
        <p:spPr bwMode="auto">
          <a:xfrm>
            <a:off x="6706686" y="1534884"/>
            <a:ext cx="2329818" cy="37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Отдел организации медицинской профилактики\Мясникова\9 мая Фото\Безлепкин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54" y="206284"/>
            <a:ext cx="6509113" cy="65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9 мая\my_450174.jpg.750x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2000" r="20560" b="2000"/>
          <a:stretch/>
        </p:blipFill>
        <p:spPr bwMode="auto">
          <a:xfrm>
            <a:off x="112936" y="1698171"/>
            <a:ext cx="2329818" cy="37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 мая\a0q7oxyh30c2fxdtz4y1m4knnk7vvlq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25714" r="17942" b="32000"/>
          <a:stretch/>
        </p:blipFill>
        <p:spPr bwMode="auto">
          <a:xfrm>
            <a:off x="6794861" y="1959425"/>
            <a:ext cx="2207625" cy="22076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Отдел организации медицинской профилактики\Мясникова\9 мая Фото\Волови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69815"/>
            <a:ext cx="6570618" cy="65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 мая\a0q7oxyh30c2fxdtz4y1m4knnk7vvlq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25714" r="17942" b="32000"/>
          <a:stretch/>
        </p:blipFill>
        <p:spPr bwMode="auto">
          <a:xfrm>
            <a:off x="150222" y="2194555"/>
            <a:ext cx="2207625" cy="22076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Z:\Отдел организации медицинской профилактики\Мясникова\9 мая Фото\Воротынцев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47" y="97967"/>
            <a:ext cx="6622870" cy="66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9 мая\my_450174.jpg.750x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2000" r="20560" b="2000"/>
          <a:stretch/>
        </p:blipFill>
        <p:spPr bwMode="auto">
          <a:xfrm>
            <a:off x="6706686" y="1534884"/>
            <a:ext cx="2329818" cy="37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:\Отдел организации медицинской профилактики\Мясникова\9 мая Фото\Гончаренк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6" y="104502"/>
            <a:ext cx="6582589" cy="65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9 мая\my_450174.jpg.750x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2000" r="20560" b="2000"/>
          <a:stretch/>
        </p:blipFill>
        <p:spPr bwMode="auto">
          <a:xfrm>
            <a:off x="123006" y="1352004"/>
            <a:ext cx="2329818" cy="37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Отдел организации медицинской профилактики\Мясникова\9 мая Фото\Надводская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11" y="169817"/>
            <a:ext cx="6544492" cy="65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 мая\a0q7oxyh30c2fxdtz4y1m4knnk7vvlq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25714" r="17942" b="32000"/>
          <a:stretch/>
        </p:blipFill>
        <p:spPr bwMode="auto">
          <a:xfrm>
            <a:off x="6838405" y="2194555"/>
            <a:ext cx="2207625" cy="22076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Z:\Отдел организации медицинской профилактики\Мясникова\9 мая Фото\Орл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" y="111034"/>
            <a:ext cx="6596743" cy="65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7" y="1018886"/>
            <a:ext cx="8801493" cy="49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Специальное оформление</vt:lpstr>
      <vt:lpstr>Воздушный поток</vt:lpstr>
      <vt:lpstr>1_Воздушный поток</vt:lpstr>
      <vt:lpstr>2_Воздушный поток</vt:lpstr>
      <vt:lpstr>5_Воздушный поток</vt:lpstr>
      <vt:lpstr>7_Воздушный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W1W</cp:lastModifiedBy>
  <cp:revision>665</cp:revision>
  <cp:lastPrinted>2026-03-10T12:16:42Z</cp:lastPrinted>
  <dcterms:created xsi:type="dcterms:W3CDTF">2016-11-18T14:12:19Z</dcterms:created>
  <dcterms:modified xsi:type="dcterms:W3CDTF">2026-04-30T07:13:41Z</dcterms:modified>
</cp:coreProperties>
</file>